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B9BE11-23A1-4823-A45A-4F14C16E6A30}" type="datetimeFigureOut">
              <a:rPr lang="en-AU" smtClean="0"/>
              <a:t>11/09/2020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C7EF9A-4AF3-48FB-8651-694A4B3DD60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2478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C03B5-B7B4-4B37-BCB5-C6F812A389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440422-5F57-4F98-A5B6-0CA42D2DC1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01DEB-BD8A-467D-BC63-CD88BAEAA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ADFC-7D4C-4D8C-BB67-1F849D9EBF75}" type="datetime1">
              <a:rPr lang="en-AU" smtClean="0"/>
              <a:t>11/09/2020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622A0-E203-4E6B-A45C-60A83B331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7D744-FD44-427D-A9DA-96A181B82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965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2522D-1A55-4701-8839-55A312D1A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9DC706-9DBB-4E1C-AC5B-8CAEE867F8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63A238-C03A-491D-BD69-6873C76EB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B6782-90D7-4DCB-81EE-26D58D96C359}" type="datetime1">
              <a:rPr lang="en-AU" smtClean="0"/>
              <a:t>11/09/2020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6C481C-65E8-46C3-96A1-6DC8A3D7B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E9933-5EF1-43F2-B599-05176525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4289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2FB9C0-5912-4FE7-96C5-ED193A6803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61E5B-78F4-49B3-86C4-0F0BF3DF02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9E671-BE1C-4FEC-BA2C-E4F24041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B5362-C4DD-491F-A2DC-26A60D323ABC}" type="datetime1">
              <a:rPr lang="en-AU" smtClean="0"/>
              <a:t>11/09/2020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B8868-C4ED-4AD3-A48E-6E61AB830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91F87-D9E1-425C-A19B-185E323A7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9391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AB3C9-9361-4117-8F3D-9EEBF9C96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98ABE-F95C-4B9F-A4BC-540DD080B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A5E7E-61B0-405A-85A9-E5CAED840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05DAE-1D1D-4F16-BC70-E081E1037DA8}" type="datetime1">
              <a:rPr lang="en-AU" smtClean="0"/>
              <a:t>11/09/2020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81815-C34B-41FA-8998-4647AAD43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0481C-027B-4FDD-83B0-FBF918C44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0805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81646-4739-4055-B79C-314792D2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03C08-3A35-4215-9EAC-31ECD5F38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BCE7D-C9F9-4FB2-B8A1-7DDBA5C47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D6289-A5D7-44CD-9876-9A9D02E9381E}" type="datetime1">
              <a:rPr lang="en-AU" smtClean="0"/>
              <a:t>11/09/2020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D34DF-0C3F-4AF8-9D91-3DDA446B3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FDE15-862E-47B5-BA76-DC97CC52A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1352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B64B7-03CF-4847-9B4E-66615B916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B4C52-DBA4-409B-A328-2F7F41852D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C40BA-FFDF-4743-9470-CCDA59D9C7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A2075-1BA2-445E-A8BF-4781F6006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3ECD3-BAE8-40B4-897C-8C84AC936E77}" type="datetime1">
              <a:rPr lang="en-AU" smtClean="0"/>
              <a:t>11/09/2020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C99699-CD9C-4F32-A633-1F78AC0AD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091BE-757F-48F5-9B9C-62E102D4A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3930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D6F96-52A4-40E2-917B-8C3F67311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E858D-4EF7-4DDC-9599-05BC1F470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AEE720-100B-43D9-A8E8-841208205F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996774-1969-4B7B-910B-2CAB1ED22D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905FAE-15C3-458D-AA00-B35FE51F5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D1CE5-089D-4CA7-A1C6-6438247A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09BD0-80AA-4668-927D-4493589CDF46}" type="datetime1">
              <a:rPr lang="en-AU" smtClean="0"/>
              <a:t>11/09/2020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AE4418-DDFB-4565-B8F8-2C63FA775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7C2879-2EE7-40E5-99ED-055A3C824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3131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9891C-443D-4C86-A92B-6E32CD043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4943FD-DAD0-4E0A-95C4-37A40E25A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96ADD-784B-499A-9CFA-4A2FC8557E19}" type="datetime1">
              <a:rPr lang="en-AU" smtClean="0"/>
              <a:t>11/09/2020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CD2333-03FB-4F7F-B8E2-4CDE58F22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98B16A-9A87-446A-9B52-076B70832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0000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AB1069-B871-4BFE-BF63-8219F33A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A0484-DFA3-470D-9933-A3752E89D843}" type="datetime1">
              <a:rPr lang="en-AU" smtClean="0"/>
              <a:t>11/09/2020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DBF10B-DAC4-49FC-9666-729B79FAA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7E576-547B-40D9-B1DB-144BE9478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179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FF58F-3415-46CD-BCCE-9975AFEE8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18753-9F4D-4D23-85F6-2974450C1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2E2CB2-E596-47FF-9A21-C7DC2327E7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39845F-F4A0-477B-AAFA-6F8FCDEFB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DD1B-118B-4420-82F1-20B0B9430EF9}" type="datetime1">
              <a:rPr lang="en-AU" smtClean="0"/>
              <a:t>11/09/2020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31620E-8589-4582-8DB4-B14F30049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F6CB0-A093-40A4-9439-7535BD69F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3319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A3B32-CFE2-4ECC-8DFB-64E09C2D0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10429C-32BA-4FC9-AC60-24794758BA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4CDB9-67C9-4CE3-92EE-8402468C35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70C03-8A2C-4E9A-A58A-E44A2ED30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53AE-7EBF-467C-B9CE-E5AA16C3472D}" type="datetime1">
              <a:rPr lang="en-AU" smtClean="0"/>
              <a:t>11/09/2020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D9F628-BC52-495D-936A-07B4C6728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82D498-B842-4CF8-83D2-A693302D9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7463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87CE9C-20AE-4674-A882-DF09F81DE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B7562-95ED-4560-82A6-4FD797B81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689E9-BCBF-4D22-BADF-4E66F14A19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42954-AE3A-4335-89A5-4FD0B0742ABE}" type="datetime1">
              <a:rPr lang="en-AU" smtClean="0"/>
              <a:t>11/09/2020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93BB0-5EDD-4E62-8376-DBB42866B7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@Senthil Chidambaram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E536F-7681-4A88-90EA-CF98F4ECB4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299BC-C780-44C1-B3F0-20395F3AC7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2992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88C8C-929F-4AFC-8F36-0B971B6FC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9362"/>
          </a:xfrm>
        </p:spPr>
        <p:txBody>
          <a:bodyPr>
            <a:normAutofit fontScale="90000"/>
          </a:bodyPr>
          <a:lstStyle/>
          <a:p>
            <a:r>
              <a:rPr lang="en-AU" dirty="0"/>
              <a:t>Trained Multi-Agent Play – Deep </a:t>
            </a:r>
            <a:r>
              <a:rPr lang="en-AU"/>
              <a:t>Reinforcement Learning</a:t>
            </a:r>
            <a:br>
              <a:rPr lang="en-AU" dirty="0"/>
            </a:br>
            <a:endParaRPr lang="en-AU" dirty="0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7866417A-9F9E-486E-A29E-891B8705617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538340"/>
            <a:ext cx="7849221" cy="3709917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B3CAAF-01D2-4DA6-BE21-4C44272D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326D5-BD23-4885-B185-B30FADD79A38}" type="datetime1">
              <a:rPr lang="en-AU" smtClean="0"/>
              <a:t>11/09/2020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80B9EF-BD3F-4348-9A65-8AD5BAAD1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@Senthil Chidambaram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31546D-7C61-4816-BEF6-F2E325E1C98D}"/>
              </a:ext>
            </a:extLst>
          </p:cNvPr>
          <p:cNvSpPr txBox="1"/>
          <p:nvPr/>
        </p:nvSpPr>
        <p:spPr>
          <a:xfrm>
            <a:off x="797840" y="1423171"/>
            <a:ext cx="111076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This is an internal work as part of </a:t>
            </a:r>
            <a:r>
              <a:rPr lang="en-AU" b="1" dirty="0"/>
              <a:t>Udacity’s Nanodegree Program–Deep Reinforcement Learning </a:t>
            </a:r>
            <a:r>
              <a:rPr lang="en-AU" dirty="0"/>
              <a:t>using Unity Env.</a:t>
            </a:r>
          </a:p>
          <a:p>
            <a:r>
              <a:rPr lang="en-AU" dirty="0"/>
              <a:t>Aims to make the multiple AI agents to make  collaborative play to maximize their rewards </a:t>
            </a:r>
          </a:p>
          <a:p>
            <a:r>
              <a:rPr lang="en-AU" b="1" dirty="0"/>
              <a:t>Target</a:t>
            </a:r>
            <a:r>
              <a:rPr lang="en-AU" dirty="0"/>
              <a:t>: Avg 0.5 over 100+ episodes </a:t>
            </a:r>
          </a:p>
          <a:p>
            <a:r>
              <a:rPr lang="en-AU" b="1" dirty="0"/>
              <a:t>Env solved </a:t>
            </a:r>
            <a:r>
              <a:rPr lang="en-AU" dirty="0"/>
              <a:t>–at 155</a:t>
            </a:r>
            <a:r>
              <a:rPr lang="en-AU" baseline="30000" dirty="0"/>
              <a:t>th</a:t>
            </a:r>
            <a:r>
              <a:rPr lang="en-AU" dirty="0"/>
              <a:t> Episodes with Max Rewards of 2.6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407117-3954-4E3E-9369-7CAA2351F7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7421" y="5708576"/>
            <a:ext cx="3504579" cy="107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38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1077</TotalTime>
  <Words>65</Words>
  <Application>Microsoft Office PowerPoint</Application>
  <PresentationFormat>Widescreen</PresentationFormat>
  <Paragraphs>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Trained Multi-Agent Play – Deep Reinforcement Learning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Senthil Chidambaram</dc:creator>
  <cp:lastModifiedBy>Senthil Chidambaram</cp:lastModifiedBy>
  <cp:revision>9</cp:revision>
  <dcterms:created xsi:type="dcterms:W3CDTF">2020-08-29T04:25:25Z</dcterms:created>
  <dcterms:modified xsi:type="dcterms:W3CDTF">2020-09-11T13:40:41Z</dcterms:modified>
</cp:coreProperties>
</file>

<file path=docProps/thumbnail.jpeg>
</file>